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Sai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17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ADF8-3294-1FEC-4CFB-4F24B6D2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2DEE3-7FB7-F46D-8D94-1936D3DD6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1DE73-5702-C5EF-B5FE-0C49A131D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E2DDA-5B3F-CE90-0680-31A06693B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 Style Classifier Using CNN, SVM, and KMeans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Shahd Sayed, Zeina Ayman, and Ziad Fehr from the University of Modern Sciences and Arts.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42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Abstract: CNN, SVM, and KMeans for Art Classification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71981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4346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Image Classification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6112073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CNN for feature extraction and SVM for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71981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6663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Clustering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6636" y="6112073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 groups similar art styles for unsupervised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71981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8980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Complete Pipeline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9808" y="6112073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preprocessing, training, evaluation, and a user-friendly GUI.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05493-F288-4516-8B1D-4B0CB0B8F575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960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 to Art Style Classification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identify styles from images of artworks.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Complexity and variability in art styles across cultures and periods.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curation, digital archiving, and educational tools.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1AD0C-7DFC-2F0E-7656-2709730421DA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9905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Methodology: CNN Feature Extraction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and resize images for consistent input.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20963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CNN extracts high-level features representing brush strokes and textures.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63065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Layer Details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multiple convolutional and pooling layers for robust abstraction.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616218-DA5F-2772-75E4-2DC8C73D8D66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772501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Methodology: SVM Classification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Input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extracted by CNN are fed into the SVM.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 learns optimal boundaries separating art styles.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Classification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Predicts the art style class of new input images.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C4E06D-4C99-74DE-A63B-9F6BB7F6F548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725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Methodology: KMeans Clustering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CNN features as input vectors.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 partitions data into clusters based on similarity.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Groups reveal patterns and hidden relationships among art styles.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7A822-D578-F81B-C631-4E9169A1D29E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65005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2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Experimental Results and Evaluation</a:t>
            </a:r>
            <a:endParaRPr lang="en-US" sz="4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8E2A0-9793-C84A-E227-8BDEB3F4D29B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8C2CF33-FB40-F556-1400-9D61E7EEF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63109"/>
              </p:ext>
            </p:extLst>
          </p:nvPr>
        </p:nvGraphicFramePr>
        <p:xfrm>
          <a:off x="5464097" y="4597670"/>
          <a:ext cx="8077200" cy="21153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72018822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38356706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98168285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705510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32665982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32358021"/>
                    </a:ext>
                  </a:extLst>
                </a:gridCol>
              </a:tblGrid>
              <a:tr h="528841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Silhouette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08616"/>
                  </a:ext>
                </a:extLst>
              </a:tr>
              <a:tr h="528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463384"/>
                  </a:ext>
                </a:extLst>
              </a:tr>
              <a:tr h="528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49436"/>
                  </a:ext>
                </a:extLst>
              </a:tr>
              <a:tr h="528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328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7291C-6F1B-CD1B-BB62-E3A9C3D4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175733-51BA-FE77-E8FF-B019BF56E219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graphs with numbers and symbols&#10;&#10;AI-generated content may be incorrect.">
            <a:extLst>
              <a:ext uri="{FF2B5EF4-FFF2-40B4-BE49-F238E27FC236}">
                <a16:creationId xmlns:a16="http://schemas.microsoft.com/office/drawing/2014/main" id="{CFBB3400-01C7-775F-C4C5-4C3795F0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37141" cy="4360128"/>
          </a:xfrm>
          <a:prstGeom prst="rect">
            <a:avLst/>
          </a:prstGeom>
        </p:spPr>
      </p:pic>
      <p:pic>
        <p:nvPicPr>
          <p:cNvPr id="7" name="Picture 6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BB3706F2-F7A5-E924-48DA-1241A881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260" y="0"/>
            <a:ext cx="7237141" cy="4360127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160DA416-4DB1-122E-0501-4695E068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605454"/>
            <a:ext cx="7237142" cy="3624146"/>
          </a:xfrm>
          <a:prstGeom prst="rect">
            <a:avLst/>
          </a:prstGeom>
        </p:spPr>
      </p:pic>
      <p:pic>
        <p:nvPicPr>
          <p:cNvPr id="11" name="Picture 10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B3D390A7-C611-7CE9-BA2B-28F473B4D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260" y="4605454"/>
            <a:ext cx="7237140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1292"/>
            <a:ext cx="7369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0232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29864" y="3059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550325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CNN, SVM, and KMeans yield strong classification results.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10232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1541" y="3059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550325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 needed for diverse and rare art styles.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29864" y="5365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855613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deeper models and larger datasets, enhance GUI features.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BAD3A-76D9-7482-6B75-63518A814616}"/>
              </a:ext>
            </a:extLst>
          </p:cNvPr>
          <p:cNvSpPr/>
          <p:nvPr/>
        </p:nvSpPr>
        <p:spPr>
          <a:xfrm>
            <a:off x="12725043" y="7805854"/>
            <a:ext cx="1827298" cy="384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313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Saira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Ziad Fehr</cp:lastModifiedBy>
  <cp:revision>8</cp:revision>
  <dcterms:created xsi:type="dcterms:W3CDTF">2025-05-21T19:31:56Z</dcterms:created>
  <dcterms:modified xsi:type="dcterms:W3CDTF">2025-05-21T19:58:22Z</dcterms:modified>
</cp:coreProperties>
</file>